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40971"/>
            <a:ext cx="9431383" cy="4415246"/>
          </a:xfrm>
        </p:spPr>
        <p:txBody>
          <a:bodyPr/>
          <a:lstStyle/>
          <a:p>
            <a:pPr algn="l"/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Якая асалода-жыць!</a:t>
            </a:r>
          </a:p>
          <a:p>
            <a:pPr algn="l"/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Знаць вартасць кожнае гадзіны,</a:t>
            </a:r>
          </a:p>
          <a:p>
            <a:pPr algn="l"/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Тым, што адкрыта даражыць</a:t>
            </a:r>
          </a:p>
          <a:p>
            <a:pPr algn="l"/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адкрываць за дзівам дзіва</a:t>
            </a:r>
          </a:p>
          <a:p>
            <a:pPr algn="l"/>
            <a:r>
              <a:rPr lang="be-BY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В.Вітка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9491"/>
          </a:xfrm>
        </p:spPr>
        <p:txBody>
          <a:bodyPr>
            <a:normAutofit/>
          </a:bodyPr>
          <a:lstStyle/>
          <a:p>
            <a:pPr algn="ctr"/>
            <a:r>
              <a:rPr lang="be-BY" sz="5400" dirty="0" smtClean="0"/>
              <a:t>Маленькі фермер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15291"/>
            <a:ext cx="10345783" cy="4924698"/>
          </a:xfrm>
        </p:spPr>
        <p:txBody>
          <a:bodyPr/>
          <a:lstStyle/>
          <a:p>
            <a:pPr marL="0" indent="0" algn="ctr">
              <a:buNone/>
            </a:pPr>
            <a:r>
              <a:rPr lang="be-BY" sz="6000" dirty="0" smtClean="0"/>
              <a:t>План:</a:t>
            </a:r>
          </a:p>
          <a:p>
            <a:r>
              <a:rPr lang="be-BY" sz="4000" dirty="0" smtClean="0"/>
              <a:t>1.Пачатак новага жыцця</a:t>
            </a:r>
          </a:p>
          <a:p>
            <a:r>
              <a:rPr lang="be-BY" sz="4000" dirty="0" smtClean="0"/>
              <a:t>2.Працоўныя </a:t>
            </a:r>
            <a:r>
              <a:rPr lang="be-BY" sz="4000" dirty="0" smtClean="0"/>
              <a:t>справы сям</a:t>
            </a:r>
            <a:r>
              <a:rPr lang="en-US" sz="4000" dirty="0" smtClean="0"/>
              <a:t>`</a:t>
            </a:r>
            <a:r>
              <a:rPr lang="be-BY" sz="4000" dirty="0" smtClean="0"/>
              <a:t>і</a:t>
            </a:r>
          </a:p>
          <a:p>
            <a:r>
              <a:rPr lang="be-BY" sz="4000" dirty="0" smtClean="0"/>
              <a:t>3.Вёска чакае новых </a:t>
            </a:r>
            <a:r>
              <a:rPr lang="be-BY" sz="4000" dirty="0" smtClean="0"/>
              <a:t>гаспадароў</a:t>
            </a:r>
            <a:endParaRPr lang="be-BY" sz="4000" dirty="0" smtClean="0"/>
          </a:p>
        </p:txBody>
      </p:sp>
    </p:spTree>
    <p:extLst>
      <p:ext uri="{BB962C8B-B14F-4D97-AF65-F5344CB8AC3E}">
        <p14:creationId xmlns:p14="http://schemas.microsoft.com/office/powerpoint/2010/main" val="4061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3" y="1"/>
            <a:ext cx="9601200" cy="1162592"/>
          </a:xfrm>
        </p:spPr>
        <p:txBody>
          <a:bodyPr>
            <a:normAutofit/>
          </a:bodyPr>
          <a:lstStyle/>
          <a:p>
            <a:pPr algn="ctr"/>
            <a:r>
              <a:rPr lang="be-BY" sz="6000" dirty="0" smtClean="0"/>
              <a:t>Праца зімой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888274"/>
            <a:ext cx="5721531" cy="59697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3" y="888274"/>
            <a:ext cx="5360127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83771"/>
          </a:xfrm>
        </p:spPr>
        <p:txBody>
          <a:bodyPr>
            <a:normAutofit/>
          </a:bodyPr>
          <a:lstStyle/>
          <a:p>
            <a:pPr algn="ctr"/>
            <a:r>
              <a:rPr lang="be-BY" sz="4800" dirty="0" smtClean="0"/>
              <a:t>Корміць год вясновы дзень!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3771"/>
            <a:ext cx="5381897" cy="60595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1" y="783771"/>
            <a:ext cx="5344254" cy="605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83771"/>
            <a:ext cx="10926574" cy="60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809897"/>
          </a:xfrm>
        </p:spPr>
        <p:txBody>
          <a:bodyPr>
            <a:normAutofit fontScale="90000"/>
          </a:bodyPr>
          <a:lstStyle/>
          <a:p>
            <a:pPr algn="ctr"/>
            <a:r>
              <a:rPr lang="be-BY" sz="5400" dirty="0" smtClean="0"/>
              <a:t>Летнія клопаты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5" y="653143"/>
            <a:ext cx="6792687" cy="61003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06" y="653144"/>
            <a:ext cx="8767207" cy="6100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5" y="653142"/>
            <a:ext cx="7946571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4504"/>
            <a:ext cx="9601200" cy="1045027"/>
          </a:xfrm>
        </p:spPr>
        <p:txBody>
          <a:bodyPr>
            <a:noAutofit/>
          </a:bodyPr>
          <a:lstStyle/>
          <a:p>
            <a:r>
              <a:rPr lang="be-BY" sz="4800" dirty="0" smtClean="0"/>
              <a:t>«Увосень</a:t>
            </a:r>
            <a:r>
              <a:rPr lang="be-BY" sz="4800" dirty="0"/>
              <a:t> </a:t>
            </a:r>
            <a:r>
              <a:rPr lang="be-BY" sz="4800" dirty="0" smtClean="0"/>
              <a:t>у мяне работ мо з восем!»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5" y="1436688"/>
            <a:ext cx="7228416" cy="5421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70" y="1436688"/>
            <a:ext cx="7790029" cy="5421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1" y="1436687"/>
            <a:ext cx="9089450" cy="54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191" y="2176669"/>
            <a:ext cx="4273826" cy="1485900"/>
          </a:xfrm>
        </p:spPr>
        <p:txBody>
          <a:bodyPr/>
          <a:lstStyle/>
          <a:p>
            <a:r>
              <a:rPr lang="be-BY" dirty="0" smtClean="0"/>
              <a:t>Дзякуй за ўвагу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83</TotalTime>
  <Words>60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Franklin Gothic Book</vt:lpstr>
      <vt:lpstr>Times New Roman</vt:lpstr>
      <vt:lpstr>Crop</vt:lpstr>
      <vt:lpstr>Презентация PowerPoint</vt:lpstr>
      <vt:lpstr>Маленькі фермер</vt:lpstr>
      <vt:lpstr>Праца зімой</vt:lpstr>
      <vt:lpstr>Корміць год вясновы дзень!</vt:lpstr>
      <vt:lpstr>Летнія клопаты</vt:lpstr>
      <vt:lpstr>«Увосень у мяне работ мо з восем!»</vt:lpstr>
      <vt:lpstr>Дзякуй за ўвагу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Виктория</cp:lastModifiedBy>
  <cp:revision>8</cp:revision>
  <dcterms:created xsi:type="dcterms:W3CDTF">2018-04-11T12:27:41Z</dcterms:created>
  <dcterms:modified xsi:type="dcterms:W3CDTF">2018-04-24T10:09:18Z</dcterms:modified>
</cp:coreProperties>
</file>